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>
        <p:scale>
          <a:sx n="75" d="100"/>
          <a:sy n="75" d="100"/>
        </p:scale>
        <p:origin x="735" y="1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721C8-3A73-16D9-689D-A8C06E1B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B2C38-B60B-04F8-2CAC-22027736E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577D6-6EF9-5512-D6AD-1AFA80F64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3F5EC-4E49-142F-189D-D8838B25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12D96-12B9-5FE2-711A-8E5C69D2E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87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2E6DC-C80B-1354-48C1-0F7A8DFAA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BE8AC-FF5C-AB51-27E1-F5C9081A4F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0C990-94EF-A30D-87BB-6F61C73A9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D2F99-4A3B-C027-DC94-2F193052A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A8B70-2DE6-FCD1-B4BA-9BE9CD74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07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C23E7-6179-4437-F307-71F51B162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3BF73-2778-8358-1670-C716601B0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B5BC3-47F5-6DF3-42C3-5A33DEC20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CE08D-8542-1E8D-CAC2-6D8A076AE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F7710-DA08-785F-2177-2A3810BE0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81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DB141-988B-3840-F834-5F0C16270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FD856-A5BF-3CE9-7315-B22477A67E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28220-37EB-394D-E2FC-2D8F2845A3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00E2F-4DCB-7C01-CE1D-F02C6552E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D9224-BCBB-2422-1E21-FC036281F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49F23B-2CF2-2E30-5E0F-01B051767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0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23F0A-B9CF-E5C6-CD88-439ACFC59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4D7FB-11F1-9F7B-EA52-FFAE96146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BF772-A5DA-1D3B-9170-C25FD7BBD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4834C-AB3E-6E59-2B1F-A4CBC3EAA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7C5E14-9A58-8AF9-996D-F947886341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F0C7DF-F5E9-1274-3F3B-3E59740B6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B8346-F915-20EA-D5DC-ABE62F0C8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C7CBB7-4BFC-82CF-1FED-7143FF4A4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3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1A935-CC5D-2BFC-25BC-CFBF0D0E5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DD951B-619C-C90E-0820-FD1F750D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1B32FA-E3CC-3C1D-563A-FF93FAA7A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1B6533-5F4C-8996-3EF0-81470768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03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384A72-2C95-2FBD-5115-0BC93352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84F244-22CD-042F-AFD6-14A6A5158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0F324-11CD-9EA8-CD2B-83784E46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0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61072-582B-7EFC-2E92-EA166F2B3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DAA59-70FB-1A11-8383-4A86345BD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83F4B-30F6-B537-C2FE-6ECBBAEE5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86A5ED-CB09-EB2C-6387-2501FCF5C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099C92-E369-5DA5-3D69-A804C9D2B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29B47-EBD6-17AC-CD1D-3D8D2FFB5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FECA8-0FF4-1340-444F-EFC4CBD4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AFABC2-4EBF-993B-DDBF-D6CDD8D93F1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A52E6-AF31-7C86-0219-9CF3F6249C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7A11B-9CDD-B0C9-74B6-B1CA612A0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3CA1A-E417-2B46-C2B8-11443E3F7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E4B26-921F-3CDF-C156-40FBF3686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61333-583E-8868-F591-A540037E4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890F3B-1241-588D-99BC-5CEC5413B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2C1B7-B78B-5001-1299-8807F0E4B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37F08-3D41-3EF9-AC60-6F3B451A3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70484-DFBD-AAF5-2D6B-3E7E0A10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2235C2-A6D0-4CD2-4B91-384BBF431B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89783-58C1-99C3-5999-800390B67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00C55-B86B-E31B-BCBF-3DDBDAED4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14BC5-B40B-4B79-B568-4C6E281A5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5822-D49C-EA82-FF24-E8B01932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8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0FB713-E0F5-6753-78C2-BECF1EFA5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B0166-1563-AA4A-D8CE-39D751058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C257C-C9AD-438A-9B14-CAB13F486B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46806-BFC1-4F6F-BA06-EB75813839F5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5EBD0-36E4-1286-3FF2-96C7BD117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225AE-3812-ACB6-48D5-9A2E4227FC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74300-799E-4C82-9EAD-8D6405EC9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9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AC07E9-7A59-9B4B-A5E6-F730501F5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48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54C2AF-EA4A-2B4D-7A80-DCF4E0242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1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998918-AE80-0D73-EC02-3F61E81F9B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09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76CCC4-D453-481D-2C9C-513F46C7E8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92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B8B96-333C-DC27-5DF4-9751CBDBE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52E4AA-D5AB-DBC6-EAF8-04CC4823B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08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77895-F508-D510-741D-B62144830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5C1A71-7B1E-45E8-559F-51B5B3A7A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24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A3F9A-18D9-7DDE-6634-28ED88CA7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735FD-10C4-CA83-1997-229C2D922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8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608BB-694E-CE15-F860-CFE8EFE3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FE7F41-6F53-975E-32FB-2430ECF92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8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4DD4B-CE24-4C1D-50AD-0ADB057B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59DA85-E49D-7784-E94A-6C15F99A4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7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A3FC0-0FC3-96C1-4CD6-A1A5CA14E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B8F9D1-A7A5-5730-84CF-D53904927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97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8C1D8-EEF3-028D-444B-87F478CA4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B435BA-0AD8-B4A1-7A37-29E738860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5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9367-A57F-5E6D-87E6-62FBF9A5D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4F940F-2196-1ABE-AC0A-A5374C4C3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07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bryan ramos</dc:creator>
  <cp:lastModifiedBy>bryan ramos</cp:lastModifiedBy>
  <cp:revision>2</cp:revision>
  <dcterms:created xsi:type="dcterms:W3CDTF">2026-10-15T14:34:04Z</dcterms:created>
  <dcterms:modified xsi:type="dcterms:W3CDTF">2026-10-15T14:46:04Z</dcterms:modified>
</cp:coreProperties>
</file>